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9"/>
  </p:notesMasterIdLst>
  <p:sldIdLst>
    <p:sldId id="256" r:id="rId2"/>
    <p:sldId id="299" r:id="rId3"/>
    <p:sldId id="270" r:id="rId4"/>
    <p:sldId id="359" r:id="rId5"/>
    <p:sldId id="320" r:id="rId6"/>
    <p:sldId id="358" r:id="rId7"/>
    <p:sldId id="360" r:id="rId8"/>
    <p:sldId id="275" r:id="rId9"/>
    <p:sldId id="336" r:id="rId10"/>
    <p:sldId id="337" r:id="rId11"/>
    <p:sldId id="288" r:id="rId12"/>
    <p:sldId id="344" r:id="rId13"/>
    <p:sldId id="355" r:id="rId14"/>
    <p:sldId id="266" r:id="rId15"/>
    <p:sldId id="259" r:id="rId16"/>
    <p:sldId id="258" r:id="rId17"/>
    <p:sldId id="322" r:id="rId18"/>
    <p:sldId id="323" r:id="rId19"/>
    <p:sldId id="265" r:id="rId20"/>
    <p:sldId id="302" r:id="rId21"/>
    <p:sldId id="338" r:id="rId22"/>
    <p:sldId id="339" r:id="rId23"/>
    <p:sldId id="291" r:id="rId24"/>
    <p:sldId id="345" r:id="rId25"/>
    <p:sldId id="354" r:id="rId26"/>
    <p:sldId id="305" r:id="rId27"/>
    <p:sldId id="306" r:id="rId28"/>
    <p:sldId id="307" r:id="rId29"/>
    <p:sldId id="308" r:id="rId30"/>
    <p:sldId id="310" r:id="rId31"/>
    <p:sldId id="314" r:id="rId32"/>
    <p:sldId id="315" r:id="rId33"/>
    <p:sldId id="340" r:id="rId34"/>
    <p:sldId id="341" r:id="rId35"/>
    <p:sldId id="316" r:id="rId36"/>
    <p:sldId id="350" r:id="rId37"/>
    <p:sldId id="35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Лицей №12</c:v>
                </c:pt>
                <c:pt idx="2">
                  <c:v>СОШ №10</c:v>
                </c:pt>
                <c:pt idx="3">
                  <c:v>СОШ №5</c:v>
                </c:pt>
                <c:pt idx="4">
                  <c:v>СОШ №2</c:v>
                </c:pt>
                <c:pt idx="5">
                  <c:v>Гимназия №11</c:v>
                </c:pt>
                <c:pt idx="6">
                  <c:v>СОШ №7</c:v>
                </c:pt>
                <c:pt idx="7">
                  <c:v>СОШ №6</c:v>
                </c:pt>
                <c:pt idx="8">
                  <c:v>СОШ №4</c:v>
                </c:pt>
                <c:pt idx="9">
                  <c:v>СОШ №8</c:v>
                </c:pt>
                <c:pt idx="10">
                  <c:v>СОШ №13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0.98</c:v>
                </c:pt>
                <c:pt idx="10">
                  <c:v>0.95000000000000051</c:v>
                </c:pt>
                <c:pt idx="11">
                  <c:v>0.92</c:v>
                </c:pt>
              </c:numCache>
            </c:numRef>
          </c:val>
        </c:ser>
        <c:axId val="64150144"/>
        <c:axId val="64156032"/>
      </c:barChart>
      <c:catAx>
        <c:axId val="64150144"/>
        <c:scaling>
          <c:orientation val="minMax"/>
        </c:scaling>
        <c:axPos val="b"/>
        <c:tickLblPos val="nextTo"/>
        <c:crossAx val="64156032"/>
        <c:crosses val="autoZero"/>
        <c:auto val="1"/>
        <c:lblAlgn val="ctr"/>
        <c:lblOffset val="100"/>
      </c:catAx>
      <c:valAx>
        <c:axId val="6415603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1501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Н. -Чершелин. ш – дет. сад</c:v>
                </c:pt>
                <c:pt idx="2">
                  <c:v>Тимяшевская СОШ</c:v>
                </c:pt>
                <c:pt idx="3">
                  <c:v>Н – Чершелинская ООШ</c:v>
                </c:pt>
                <c:pt idx="4">
                  <c:v>Шугуровская СОШ </c:v>
                </c:pt>
                <c:pt idx="5">
                  <c:v>Ст-Письмянская ООШ</c:v>
                </c:pt>
                <c:pt idx="6">
                  <c:v>Ст – Иштерякская ООШ</c:v>
                </c:pt>
                <c:pt idx="7">
                  <c:v>Старо - Кувакская СОШ</c:v>
                </c:pt>
                <c:pt idx="8">
                  <c:v>СОШ им. Горького</c:v>
                </c:pt>
                <c:pt idx="9">
                  <c:v>Подлесная ООШ</c:v>
                </c:pt>
                <c:pt idx="10">
                  <c:v>Урдалинская ООШ</c:v>
                </c:pt>
                <c:pt idx="11">
                  <c:v>Н.Серёжкинская ООШ</c:v>
                </c:pt>
                <c:pt idx="12">
                  <c:v>Керлигачская ООШ</c:v>
                </c:pt>
                <c:pt idx="13">
                  <c:v>Сарабикуловская ООШ</c:v>
                </c:pt>
                <c:pt idx="14">
                  <c:v>Н- Иштирякская ш –дет.сад</c:v>
                </c:pt>
                <c:pt idx="15">
                  <c:v>Сугушлинская ООШ</c:v>
                </c:pt>
                <c:pt idx="16">
                  <c:v>Федотовская ООШ</c:v>
                </c:pt>
                <c:pt idx="17">
                  <c:v>Ивановская ООШ</c:v>
                </c:pt>
                <c:pt idx="18">
                  <c:v>Урмышлинская ООШ</c:v>
                </c:pt>
                <c:pt idx="19">
                  <c:v>Куакбашская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0.92</c:v>
                </c:pt>
                <c:pt idx="3">
                  <c:v>0.87000000000000055</c:v>
                </c:pt>
                <c:pt idx="4">
                  <c:v>0.85000000000000053</c:v>
                </c:pt>
                <c:pt idx="5">
                  <c:v>0.75000000000000056</c:v>
                </c:pt>
                <c:pt idx="6">
                  <c:v>0.73000000000000054</c:v>
                </c:pt>
                <c:pt idx="7">
                  <c:v>0.71000000000000052</c:v>
                </c:pt>
                <c:pt idx="8">
                  <c:v>0.71000000000000052</c:v>
                </c:pt>
                <c:pt idx="9">
                  <c:v>0.70000000000000051</c:v>
                </c:pt>
                <c:pt idx="10">
                  <c:v>0.67000000000000082</c:v>
                </c:pt>
                <c:pt idx="11">
                  <c:v>0.67000000000000082</c:v>
                </c:pt>
                <c:pt idx="12">
                  <c:v>0.67000000000000082</c:v>
                </c:pt>
                <c:pt idx="13">
                  <c:v>0.60000000000000053</c:v>
                </c:pt>
                <c:pt idx="14">
                  <c:v>0.60000000000000053</c:v>
                </c:pt>
                <c:pt idx="15">
                  <c:v>0.60000000000000053</c:v>
                </c:pt>
                <c:pt idx="16">
                  <c:v>0.56999999999999995</c:v>
                </c:pt>
                <c:pt idx="17">
                  <c:v>0.56999999999999995</c:v>
                </c:pt>
                <c:pt idx="18">
                  <c:v>0.56000000000000005</c:v>
                </c:pt>
                <c:pt idx="19">
                  <c:v>0.5</c:v>
                </c:pt>
              </c:numCache>
            </c:numRef>
          </c:val>
        </c:ser>
        <c:dLbls>
          <c:showVal val="1"/>
        </c:dLbls>
        <c:axId val="93421568"/>
        <c:axId val="93423104"/>
      </c:barChart>
      <c:catAx>
        <c:axId val="9342156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3423104"/>
        <c:crosses val="autoZero"/>
        <c:auto val="1"/>
        <c:lblAlgn val="ctr"/>
        <c:lblOffset val="100"/>
      </c:catAx>
      <c:valAx>
        <c:axId val="934231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342156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13E-2"/>
          <c:y val="0"/>
          <c:w val="0.93889362373398988"/>
          <c:h val="0.6236926634170949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№5</c:v>
                </c:pt>
                <c:pt idx="4">
                  <c:v>СОШ №7</c:v>
                </c:pt>
                <c:pt idx="5">
                  <c:v>СОШ №6</c:v>
                </c:pt>
                <c:pt idx="6">
                  <c:v>СОШ №10</c:v>
                </c:pt>
                <c:pt idx="7">
                  <c:v>СОШ №13</c:v>
                </c:pt>
                <c:pt idx="8">
                  <c:v>СОШ №8</c:v>
                </c:pt>
                <c:pt idx="9">
                  <c:v>Гимназия №11</c:v>
                </c:pt>
                <c:pt idx="10">
                  <c:v>СОШ №4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4.7</c:v>
                </c:pt>
                <c:pt idx="1">
                  <c:v>4.4000000000000004</c:v>
                </c:pt>
                <c:pt idx="2">
                  <c:v>4.3</c:v>
                </c:pt>
                <c:pt idx="3">
                  <c:v>4.3</c:v>
                </c:pt>
                <c:pt idx="4">
                  <c:v>4.3</c:v>
                </c:pt>
                <c:pt idx="5">
                  <c:v>4.3</c:v>
                </c:pt>
                <c:pt idx="6">
                  <c:v>4.2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3.7</c:v>
                </c:pt>
              </c:numCache>
            </c:numRef>
          </c:val>
        </c:ser>
        <c:axId val="93660288"/>
        <c:axId val="93661824"/>
      </c:barChart>
      <c:catAx>
        <c:axId val="936602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3661824"/>
        <c:crosses val="autoZero"/>
        <c:auto val="1"/>
        <c:lblAlgn val="ctr"/>
        <c:lblOffset val="100"/>
      </c:catAx>
      <c:valAx>
        <c:axId val="9366182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36602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01320086618132"/>
          <c:y val="2.6521885396598027E-2"/>
          <c:w val="0.84887546148256265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Тимяшевская СОШ</c:v>
                </c:pt>
                <c:pt idx="2">
                  <c:v>Шугуровская СОШ</c:v>
                </c:pt>
                <c:pt idx="3">
                  <c:v>Зеленорощинская СОШ</c:v>
                </c:pt>
                <c:pt idx="4">
                  <c:v>Ст. – Иштиряк. ООШ</c:v>
                </c:pt>
                <c:pt idx="5">
                  <c:v>Нижнечершилинская ООШ</c:v>
                </c:pt>
                <c:pt idx="6">
                  <c:v>Нов.Чершелин. Н.ш.- д.с       </c:v>
                </c:pt>
                <c:pt idx="7">
                  <c:v>Сугушлинская ООШ</c:v>
                </c:pt>
                <c:pt idx="8">
                  <c:v>Куакбашская ООШ</c:v>
                </c:pt>
                <c:pt idx="9">
                  <c:v>Ст.-Письмянская ООШ</c:v>
                </c:pt>
                <c:pt idx="10">
                  <c:v>Подлесная ООШ</c:v>
                </c:pt>
                <c:pt idx="11">
                  <c:v>Н.-Сережкинская ООШ</c:v>
                </c:pt>
                <c:pt idx="12">
                  <c:v>Федотовская ООШ</c:v>
                </c:pt>
                <c:pt idx="13">
                  <c:v>Сарабикуловская ООШ</c:v>
                </c:pt>
                <c:pt idx="14">
                  <c:v>Урдалинская ООШ</c:v>
                </c:pt>
                <c:pt idx="15">
                  <c:v>Н.-Иштиряк н.ш. -д.с.</c:v>
                </c:pt>
                <c:pt idx="16">
                  <c:v>Старо - Кувакская СОШ</c:v>
                </c:pt>
                <c:pt idx="17">
                  <c:v>Керлигачская ООШ</c:v>
                </c:pt>
                <c:pt idx="18">
                  <c:v>Урмышлинская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4.4000000000000004</c:v>
                </c:pt>
                <c:pt idx="2">
                  <c:v>4.4000000000000004</c:v>
                </c:pt>
                <c:pt idx="3">
                  <c:v>4.3</c:v>
                </c:pt>
                <c:pt idx="4">
                  <c:v>4.0999999999999996</c:v>
                </c:pt>
                <c:pt idx="5">
                  <c:v>4.0999999999999996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3.8</c:v>
                </c:pt>
                <c:pt idx="12">
                  <c:v>3.7</c:v>
                </c:pt>
                <c:pt idx="13">
                  <c:v>3.6</c:v>
                </c:pt>
                <c:pt idx="14">
                  <c:v>3.6</c:v>
                </c:pt>
                <c:pt idx="15">
                  <c:v>3.6</c:v>
                </c:pt>
                <c:pt idx="16">
                  <c:v>3.6</c:v>
                </c:pt>
                <c:pt idx="17">
                  <c:v>3.6</c:v>
                </c:pt>
                <c:pt idx="18">
                  <c:v>3.5</c:v>
                </c:pt>
                <c:pt idx="19">
                  <c:v>3.4</c:v>
                </c:pt>
              </c:numCache>
            </c:numRef>
          </c:val>
        </c:ser>
        <c:axId val="94652672"/>
        <c:axId val="94683136"/>
      </c:barChart>
      <c:catAx>
        <c:axId val="946526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4683136"/>
        <c:crosses val="autoZero"/>
        <c:auto val="1"/>
        <c:lblAlgn val="ctr"/>
        <c:lblOffset val="100"/>
      </c:catAx>
      <c:valAx>
        <c:axId val="94683136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4652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№13</c:v>
                </c:pt>
                <c:pt idx="4">
                  <c:v>СОШ №10</c:v>
                </c:pt>
                <c:pt idx="5">
                  <c:v>СОШ №3</c:v>
                </c:pt>
                <c:pt idx="6">
                  <c:v>ООШ №1</c:v>
                </c:pt>
                <c:pt idx="7">
                  <c:v>СОШ №5</c:v>
                </c:pt>
                <c:pt idx="8">
                  <c:v>СОШ №6</c:v>
                </c:pt>
                <c:pt idx="9">
                  <c:v>Лицей №12</c:v>
                </c:pt>
                <c:pt idx="10">
                  <c:v>Гимназия №11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0.98</c:v>
                </c:pt>
              </c:numCache>
            </c:numRef>
          </c:val>
        </c:ser>
        <c:axId val="94685056"/>
        <c:axId val="94686592"/>
      </c:barChart>
      <c:catAx>
        <c:axId val="946850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4686592"/>
        <c:crosses val="autoZero"/>
        <c:auto val="1"/>
        <c:lblAlgn val="ctr"/>
        <c:lblOffset val="100"/>
      </c:catAx>
      <c:valAx>
        <c:axId val="946865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46850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ООШ</c:v>
                </c:pt>
                <c:pt idx="7">
                  <c:v>Федотовская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Куакбашская ООШ</c:v>
                </c:pt>
                <c:pt idx="12">
                  <c:v>М.Карамалкинская ООШ</c:v>
                </c:pt>
                <c:pt idx="13">
                  <c:v>Н - Иштирякская ш- д. сад</c:v>
                </c:pt>
                <c:pt idx="14">
                  <c:v>Н.Серёжкинская ООШ</c:v>
                </c:pt>
                <c:pt idx="15">
                  <c:v>Урдалинская ООШ</c:v>
                </c:pt>
                <c:pt idx="16">
                  <c:v>Ивановская ООШ</c:v>
                </c:pt>
                <c:pt idx="17">
                  <c:v>Ст-Письмянская ООШ</c:v>
                </c:pt>
                <c:pt idx="18">
                  <c:v>Старо - Кувакская СОШ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0.89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97405952"/>
        <c:axId val="97407744"/>
      </c:barChart>
      <c:catAx>
        <c:axId val="9740595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407744"/>
        <c:crosses val="autoZero"/>
        <c:auto val="1"/>
        <c:lblAlgn val="ctr"/>
        <c:lblOffset val="100"/>
      </c:catAx>
      <c:valAx>
        <c:axId val="974077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74059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6829991932634623E-2"/>
          <c:y val="1.3227513227513322E-2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3091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Лицей №12</c:v>
                </c:pt>
                <c:pt idx="2">
                  <c:v>СОШ №5</c:v>
                </c:pt>
                <c:pt idx="3">
                  <c:v>СОШ №2</c:v>
                </c:pt>
                <c:pt idx="4">
                  <c:v>Гимназия №11</c:v>
                </c:pt>
                <c:pt idx="5">
                  <c:v>СОШ №7</c:v>
                </c:pt>
                <c:pt idx="6">
                  <c:v>СОШ №10</c:v>
                </c:pt>
                <c:pt idx="7">
                  <c:v>СОШ №6</c:v>
                </c:pt>
                <c:pt idx="8">
                  <c:v>СОШ №4</c:v>
                </c:pt>
                <c:pt idx="9">
                  <c:v>СОШ №13</c:v>
                </c:pt>
                <c:pt idx="10">
                  <c:v>СОШ №8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</c:v>
                </c:pt>
                <c:pt idx="2">
                  <c:v>0.85000000000000042</c:v>
                </c:pt>
                <c:pt idx="3">
                  <c:v>0.79</c:v>
                </c:pt>
                <c:pt idx="4">
                  <c:v>0.79</c:v>
                </c:pt>
                <c:pt idx="5">
                  <c:v>0.79</c:v>
                </c:pt>
                <c:pt idx="6">
                  <c:v>0.77000000000000046</c:v>
                </c:pt>
                <c:pt idx="7">
                  <c:v>0.73000000000000043</c:v>
                </c:pt>
                <c:pt idx="8">
                  <c:v>0.73000000000000043</c:v>
                </c:pt>
                <c:pt idx="9">
                  <c:v>0.7000000000000004</c:v>
                </c:pt>
                <c:pt idx="10">
                  <c:v>0.66000000000000059</c:v>
                </c:pt>
                <c:pt idx="11">
                  <c:v>0.5</c:v>
                </c:pt>
              </c:numCache>
            </c:numRef>
          </c:val>
        </c:ser>
        <c:axId val="97448320"/>
        <c:axId val="97449856"/>
      </c:barChart>
      <c:catAx>
        <c:axId val="97448320"/>
        <c:scaling>
          <c:orientation val="minMax"/>
        </c:scaling>
        <c:axPos val="b"/>
        <c:tickLblPos val="nextTo"/>
        <c:crossAx val="97449856"/>
        <c:crosses val="autoZero"/>
        <c:auto val="1"/>
        <c:lblAlgn val="ctr"/>
        <c:lblOffset val="100"/>
      </c:catAx>
      <c:valAx>
        <c:axId val="974498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74483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732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732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732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Н–Чершелин. ш.– дет. сад</c:v>
                </c:pt>
                <c:pt idx="2">
                  <c:v>Урдалинская ООШ</c:v>
                </c:pt>
                <c:pt idx="3">
                  <c:v>Н - Иштирякская ш- д. сад</c:v>
                </c:pt>
                <c:pt idx="4">
                  <c:v>Тимяшевская СОШ</c:v>
                </c:pt>
                <c:pt idx="5">
                  <c:v>Н– Чершелинская ООШ</c:v>
                </c:pt>
                <c:pt idx="6">
                  <c:v>Старо - Кувакская СОШ</c:v>
                </c:pt>
                <c:pt idx="7">
                  <c:v>Керлигачская ООШ</c:v>
                </c:pt>
                <c:pt idx="8">
                  <c:v>Шугуровская СОШ </c:v>
                </c:pt>
                <c:pt idx="9">
                  <c:v>Куакбашская ООШ</c:v>
                </c:pt>
                <c:pt idx="10">
                  <c:v>Подлесная ООШ</c:v>
                </c:pt>
                <c:pt idx="11">
                  <c:v>Сарабикуловская ООШ</c:v>
                </c:pt>
                <c:pt idx="12">
                  <c:v>Сугушлинская ООШ</c:v>
                </c:pt>
                <c:pt idx="13">
                  <c:v>Ст – Иштерякская ООШ</c:v>
                </c:pt>
                <c:pt idx="14">
                  <c:v>СОШ им. Горького</c:v>
                </c:pt>
                <c:pt idx="15">
                  <c:v>Федотовская ООШ</c:v>
                </c:pt>
                <c:pt idx="16">
                  <c:v>Урмышлинская ООШ</c:v>
                </c:pt>
                <c:pt idx="17">
                  <c:v>Ивановская ООШ</c:v>
                </c:pt>
                <c:pt idx="18">
                  <c:v>Ст-Письмянская ООШ</c:v>
                </c:pt>
                <c:pt idx="19">
                  <c:v>Н.Серёжкинская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0.83</c:v>
                </c:pt>
                <c:pt idx="3">
                  <c:v>0.8</c:v>
                </c:pt>
                <c:pt idx="4">
                  <c:v>0.75</c:v>
                </c:pt>
                <c:pt idx="5">
                  <c:v>0.75</c:v>
                </c:pt>
                <c:pt idx="6">
                  <c:v>0.75</c:v>
                </c:pt>
                <c:pt idx="7">
                  <c:v>0.67</c:v>
                </c:pt>
                <c:pt idx="8">
                  <c:v>0.66</c:v>
                </c:pt>
                <c:pt idx="9">
                  <c:v>0.63</c:v>
                </c:pt>
                <c:pt idx="10">
                  <c:v>0.6</c:v>
                </c:pt>
                <c:pt idx="11">
                  <c:v>0.6</c:v>
                </c:pt>
                <c:pt idx="12">
                  <c:v>0.6</c:v>
                </c:pt>
                <c:pt idx="13">
                  <c:v>0.57999999999999996</c:v>
                </c:pt>
                <c:pt idx="14">
                  <c:v>0.56999999999999995</c:v>
                </c:pt>
                <c:pt idx="15">
                  <c:v>0.56999999999999995</c:v>
                </c:pt>
                <c:pt idx="16">
                  <c:v>0.33</c:v>
                </c:pt>
                <c:pt idx="17">
                  <c:v>0.28999999999999998</c:v>
                </c:pt>
                <c:pt idx="18">
                  <c:v>0.25</c:v>
                </c:pt>
                <c:pt idx="19">
                  <c:v>0.17</c:v>
                </c:pt>
              </c:numCache>
            </c:numRef>
          </c:val>
        </c:ser>
        <c:axId val="97793536"/>
        <c:axId val="97795072"/>
      </c:barChart>
      <c:catAx>
        <c:axId val="9779353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7795072"/>
        <c:crosses val="autoZero"/>
        <c:auto val="1"/>
        <c:lblAlgn val="ctr"/>
        <c:lblOffset val="100"/>
      </c:catAx>
      <c:valAx>
        <c:axId val="977950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779353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99569933691926E-2"/>
          <c:y val="0"/>
          <c:w val="0.93556287108561831"/>
          <c:h val="0.7136397533641881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9"/>
              <c:layout>
                <c:manualLayout>
                  <c:x val="0"/>
                  <c:y val="-1.3227513227513426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-1.3227513227513426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ООШ №1</c:v>
                </c:pt>
                <c:pt idx="2">
                  <c:v>СОШ №13</c:v>
                </c:pt>
                <c:pt idx="3">
                  <c:v>СОШ №6</c:v>
                </c:pt>
                <c:pt idx="4">
                  <c:v>Гимназия №11</c:v>
                </c:pt>
                <c:pt idx="5">
                  <c:v>СОШ №10</c:v>
                </c:pt>
                <c:pt idx="6">
                  <c:v>СОШ №2</c:v>
                </c:pt>
                <c:pt idx="7">
                  <c:v>СОШ №5</c:v>
                </c:pt>
                <c:pt idx="8">
                  <c:v>СОШ №4</c:v>
                </c:pt>
                <c:pt idx="9">
                  <c:v>СОШ №7</c:v>
                </c:pt>
                <c:pt idx="10">
                  <c:v>СОШ №8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4.5999999999999996</c:v>
                </c:pt>
                <c:pt idx="1">
                  <c:v>4.3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3.9</c:v>
                </c:pt>
                <c:pt idx="6">
                  <c:v>3.9</c:v>
                </c:pt>
                <c:pt idx="7">
                  <c:v>3.9</c:v>
                </c:pt>
                <c:pt idx="8">
                  <c:v>3.9</c:v>
                </c:pt>
                <c:pt idx="9">
                  <c:v>3.9</c:v>
                </c:pt>
                <c:pt idx="10">
                  <c:v>3.7</c:v>
                </c:pt>
                <c:pt idx="11">
                  <c:v>3.6</c:v>
                </c:pt>
              </c:numCache>
            </c:numRef>
          </c:val>
        </c:ser>
        <c:axId val="97995392"/>
        <c:axId val="98009472"/>
      </c:barChart>
      <c:catAx>
        <c:axId val="979953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8009472"/>
        <c:crosses val="autoZero"/>
        <c:auto val="1"/>
        <c:lblAlgn val="ctr"/>
        <c:lblOffset val="100"/>
      </c:catAx>
      <c:valAx>
        <c:axId val="9800947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799539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2695167716122341"/>
          <c:y val="3.8577287849597186E-2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8"/>
              <c:layout>
                <c:manualLayout>
                  <c:x val="-3.091765799957884E-3"/>
                  <c:y val="-1.2055592301856639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1.5458828999789607E-3"/>
                  <c:y val="-1.2055402452998973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1.5458828999789607E-3"/>
                  <c:y val="-1.2055402452998973E-2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-1.5458828999789607E-3"/>
                  <c:y val="-1.2055402452998973E-2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1.5458828999789607E-3"/>
                  <c:y val="-1.2055402452998973E-2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1.5458828999789607E-3"/>
                  <c:y val="-1.2055402452998973E-2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-1.5458828999789607E-3"/>
                  <c:y val="-2.4110804905998168E-2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5458828999789607E-3"/>
                  <c:y val="-2.4110804905998168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Н. – Иштир.ш. – детский сад</c:v>
                </c:pt>
                <c:pt idx="2">
                  <c:v>Тимяшевская СОШ</c:v>
                </c:pt>
                <c:pt idx="3">
                  <c:v>Урдалинская ООШ</c:v>
                </c:pt>
                <c:pt idx="4">
                  <c:v>Н. -Чершелинская н. шк сад</c:v>
                </c:pt>
                <c:pt idx="5">
                  <c:v>Сугушлинская ООШ</c:v>
                </c:pt>
                <c:pt idx="6">
                  <c:v>Подлесная ООШ</c:v>
                </c:pt>
                <c:pt idx="7">
                  <c:v>Н – Чершелинская ООШ</c:v>
                </c:pt>
                <c:pt idx="8">
                  <c:v>Старо - Кувакская СОШ</c:v>
                </c:pt>
                <c:pt idx="9">
                  <c:v>СОШ им. Горького</c:v>
                </c:pt>
                <c:pt idx="10">
                  <c:v>Ст. – Иштиряк. ООШ</c:v>
                </c:pt>
                <c:pt idx="11">
                  <c:v>Федотовская ООШ</c:v>
                </c:pt>
                <c:pt idx="12">
                  <c:v>Сарабикуловская ООШ</c:v>
                </c:pt>
                <c:pt idx="13">
                  <c:v>Куакбашская ООШ</c:v>
                </c:pt>
                <c:pt idx="14">
                  <c:v>Шугуровская СОШ </c:v>
                </c:pt>
                <c:pt idx="15">
                  <c:v>Керлигачская ООШ</c:v>
                </c:pt>
                <c:pt idx="16">
                  <c:v>Ст.-Письмянская ООШ</c:v>
                </c:pt>
                <c:pt idx="17">
                  <c:v>Н.Серёжкинская ООШ</c:v>
                </c:pt>
                <c:pt idx="18">
                  <c:v>Ивановская ООШ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3.8</c:v>
                </c:pt>
                <c:pt idx="6">
                  <c:v>3.8</c:v>
                </c:pt>
                <c:pt idx="7">
                  <c:v>3.8</c:v>
                </c:pt>
                <c:pt idx="8">
                  <c:v>3.8</c:v>
                </c:pt>
                <c:pt idx="9">
                  <c:v>3.7</c:v>
                </c:pt>
                <c:pt idx="10">
                  <c:v>3.7</c:v>
                </c:pt>
                <c:pt idx="11">
                  <c:v>3.7</c:v>
                </c:pt>
                <c:pt idx="12">
                  <c:v>3.6</c:v>
                </c:pt>
                <c:pt idx="13">
                  <c:v>3.6</c:v>
                </c:pt>
                <c:pt idx="14">
                  <c:v>3.6</c:v>
                </c:pt>
                <c:pt idx="15">
                  <c:v>3.6</c:v>
                </c:pt>
                <c:pt idx="16">
                  <c:v>3.3</c:v>
                </c:pt>
                <c:pt idx="17">
                  <c:v>3.3</c:v>
                </c:pt>
                <c:pt idx="18">
                  <c:v>3.3</c:v>
                </c:pt>
                <c:pt idx="19">
                  <c:v>3.2</c:v>
                </c:pt>
              </c:numCache>
            </c:numRef>
          </c:val>
        </c:ser>
        <c:axId val="98148352"/>
        <c:axId val="98149888"/>
      </c:barChart>
      <c:catAx>
        <c:axId val="9814835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8149888"/>
        <c:crosses val="autoZero"/>
        <c:auto val="1"/>
        <c:lblAlgn val="ctr"/>
        <c:lblOffset val="100"/>
      </c:catAx>
      <c:valAx>
        <c:axId val="9814988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814835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Ст – Иштерякская ООШ</c:v>
                </c:pt>
                <c:pt idx="1">
                  <c:v>СОШ им. Горького</c:v>
                </c:pt>
                <c:pt idx="2">
                  <c:v>Тимяшевская СОШ</c:v>
                </c:pt>
                <c:pt idx="3">
                  <c:v>Керлигачская ООШ</c:v>
                </c:pt>
                <c:pt idx="4">
                  <c:v>Н– Чершелинская ООШ</c:v>
                </c:pt>
                <c:pt idx="5">
                  <c:v>Сугушлинская ООШ</c:v>
                </c:pt>
                <c:pt idx="6">
                  <c:v>Сарабикуловская ООШ</c:v>
                </c:pt>
                <c:pt idx="7">
                  <c:v>Н–Чершелин. ш.– дет. сад</c:v>
                </c:pt>
                <c:pt idx="8">
                  <c:v>Куакбашская ООШ</c:v>
                </c:pt>
                <c:pt idx="9">
                  <c:v>Н - Иштирякская ш- д. сад</c:v>
                </c:pt>
                <c:pt idx="10">
                  <c:v>Н.Серёжкинская ООШ</c:v>
                </c:pt>
                <c:pt idx="11">
                  <c:v>М.Карамалкинская ООШ</c:v>
                </c:pt>
                <c:pt idx="12">
                  <c:v>Федотовская ООШ</c:v>
                </c:pt>
                <c:pt idx="13">
                  <c:v>Подлесная ООШ</c:v>
                </c:pt>
                <c:pt idx="14">
                  <c:v>Старо - Кувакская СОШ</c:v>
                </c:pt>
                <c:pt idx="15">
                  <c:v>Шугуровская СОШ </c:v>
                </c:pt>
                <c:pt idx="16">
                  <c:v>Урмышлинская ООШ</c:v>
                </c:pt>
                <c:pt idx="17">
                  <c:v>Ст-Письмянская ООШ</c:v>
                </c:pt>
                <c:pt idx="18">
                  <c:v>Ивановская ООШ</c:v>
                </c:pt>
                <c:pt idx="19">
                  <c:v>Урдалинская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0.97000000000000053</c:v>
                </c:pt>
                <c:pt idx="16">
                  <c:v>0.89</c:v>
                </c:pt>
                <c:pt idx="17">
                  <c:v>0.88</c:v>
                </c:pt>
                <c:pt idx="18">
                  <c:v>0.86000000000000054</c:v>
                </c:pt>
                <c:pt idx="19">
                  <c:v>0.83000000000000052</c:v>
                </c:pt>
              </c:numCache>
            </c:numRef>
          </c:val>
        </c:ser>
        <c:axId val="64196608"/>
        <c:axId val="64198144"/>
      </c:barChart>
      <c:catAx>
        <c:axId val="6419660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4198144"/>
        <c:crosses val="autoZero"/>
        <c:auto val="1"/>
        <c:lblAlgn val="ctr"/>
        <c:lblOffset val="100"/>
      </c:catAx>
      <c:valAx>
        <c:axId val="641981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196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930631823397E-2"/>
          <c:y val="8.8871575094239723E-4"/>
          <c:w val="0.93533311295216726"/>
          <c:h val="0.713639753364200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СОШ №7</c:v>
                </c:pt>
                <c:pt idx="4">
                  <c:v>СОШ №5</c:v>
                </c:pt>
                <c:pt idx="5">
                  <c:v>СОШ №6</c:v>
                </c:pt>
                <c:pt idx="6">
                  <c:v>СОШ №13</c:v>
                </c:pt>
                <c:pt idx="7">
                  <c:v>СОШ №10</c:v>
                </c:pt>
                <c:pt idx="8">
                  <c:v>СОШ №3</c:v>
                </c:pt>
                <c:pt idx="9">
                  <c:v>СОШ №8</c:v>
                </c:pt>
                <c:pt idx="10">
                  <c:v>Гимназия №11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</c:v>
                </c:pt>
                <c:pt idx="2">
                  <c:v>0.83000000000000052</c:v>
                </c:pt>
                <c:pt idx="3">
                  <c:v>0.78</c:v>
                </c:pt>
                <c:pt idx="4">
                  <c:v>0.73000000000000054</c:v>
                </c:pt>
                <c:pt idx="5">
                  <c:v>0.72000000000000053</c:v>
                </c:pt>
                <c:pt idx="6">
                  <c:v>0.70000000000000051</c:v>
                </c:pt>
                <c:pt idx="7">
                  <c:v>0.6900000000000005</c:v>
                </c:pt>
                <c:pt idx="8">
                  <c:v>0.67000000000000082</c:v>
                </c:pt>
                <c:pt idx="9">
                  <c:v>0.66000000000000081</c:v>
                </c:pt>
                <c:pt idx="10">
                  <c:v>0.66000000000000081</c:v>
                </c:pt>
                <c:pt idx="11">
                  <c:v>0.60000000000000053</c:v>
                </c:pt>
              </c:numCache>
            </c:numRef>
          </c:val>
        </c:ser>
        <c:axId val="64272256"/>
        <c:axId val="64273792"/>
      </c:barChart>
      <c:catAx>
        <c:axId val="642722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4273792"/>
        <c:crosses val="autoZero"/>
        <c:auto val="1"/>
        <c:lblAlgn val="ctr"/>
        <c:lblOffset val="100"/>
      </c:catAx>
      <c:valAx>
        <c:axId val="642737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27225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410922581954687"/>
          <c:y val="0"/>
          <c:w val="0.85695453010618106"/>
          <c:h val="0.65100497984621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 -Чершелин. ш – дет. сад</c:v>
                </c:pt>
                <c:pt idx="1">
                  <c:v>М Карамалкинская ООШ</c:v>
                </c:pt>
                <c:pt idx="2">
                  <c:v>Н.Серёжкинская ООШ</c:v>
                </c:pt>
                <c:pt idx="3">
                  <c:v>Ивановская ООШ</c:v>
                </c:pt>
                <c:pt idx="4">
                  <c:v>Тимяшевская СОШ</c:v>
                </c:pt>
                <c:pt idx="5">
                  <c:v>Старо - Кувакская СОШ</c:v>
                </c:pt>
                <c:pt idx="6">
                  <c:v>Шугуровская СОШ </c:v>
                </c:pt>
                <c:pt idx="7">
                  <c:v>Урдалинская ООШ</c:v>
                </c:pt>
                <c:pt idx="8">
                  <c:v>Н – Чершелинская ООШ</c:v>
                </c:pt>
                <c:pt idx="9">
                  <c:v>Сугушлинская ООШ</c:v>
                </c:pt>
                <c:pt idx="10">
                  <c:v>Подлесная ООШ</c:v>
                </c:pt>
                <c:pt idx="11">
                  <c:v>Н- Иштирякская ш –дет.сад</c:v>
                </c:pt>
                <c:pt idx="12">
                  <c:v>Ст – Иштерякская ООШ</c:v>
                </c:pt>
                <c:pt idx="13">
                  <c:v>СОШ им. Горького</c:v>
                </c:pt>
                <c:pt idx="14">
                  <c:v>Федотовская ООШ</c:v>
                </c:pt>
                <c:pt idx="15">
                  <c:v>Куакбашская ООШ</c:v>
                </c:pt>
                <c:pt idx="16">
                  <c:v>Керлигачская ООШ</c:v>
                </c:pt>
                <c:pt idx="17">
                  <c:v>Ст-Письмянская ООШ</c:v>
                </c:pt>
                <c:pt idx="18">
                  <c:v>Урмышлинская ООШ</c:v>
                </c:pt>
                <c:pt idx="19">
                  <c:v>Сарабикуловская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0.86000000000000054</c:v>
                </c:pt>
                <c:pt idx="4">
                  <c:v>0.79</c:v>
                </c:pt>
                <c:pt idx="5">
                  <c:v>0.75000000000000056</c:v>
                </c:pt>
                <c:pt idx="6">
                  <c:v>0.70000000000000051</c:v>
                </c:pt>
                <c:pt idx="7">
                  <c:v>0.67000000000000082</c:v>
                </c:pt>
                <c:pt idx="8">
                  <c:v>0.62000000000000055</c:v>
                </c:pt>
                <c:pt idx="9">
                  <c:v>0.60000000000000053</c:v>
                </c:pt>
                <c:pt idx="10">
                  <c:v>0.60000000000000053</c:v>
                </c:pt>
                <c:pt idx="11">
                  <c:v>0.60000000000000053</c:v>
                </c:pt>
                <c:pt idx="12">
                  <c:v>0.56999999999999995</c:v>
                </c:pt>
                <c:pt idx="13">
                  <c:v>0.56999999999999995</c:v>
                </c:pt>
                <c:pt idx="14">
                  <c:v>0.56999999999999995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0.44</c:v>
                </c:pt>
                <c:pt idx="19">
                  <c:v>0.4</c:v>
                </c:pt>
              </c:numCache>
            </c:numRef>
          </c:val>
        </c:ser>
        <c:dLbls>
          <c:showVal val="1"/>
        </c:dLbls>
        <c:axId val="70433408"/>
        <c:axId val="73859456"/>
      </c:barChart>
      <c:catAx>
        <c:axId val="7043340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3859456"/>
        <c:crosses val="autoZero"/>
        <c:auto val="1"/>
        <c:lblAlgn val="ctr"/>
        <c:lblOffset val="100"/>
      </c:catAx>
      <c:valAx>
        <c:axId val="738594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043340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654E-2"/>
          <c:y val="0"/>
          <c:w val="0.9388936237339901"/>
          <c:h val="0.6236926634170952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СОШ №5</c:v>
                </c:pt>
                <c:pt idx="4">
                  <c:v>СОШ №6</c:v>
                </c:pt>
                <c:pt idx="5">
                  <c:v>СОШ №7</c:v>
                </c:pt>
                <c:pt idx="6">
                  <c:v>СОШ №10</c:v>
                </c:pt>
                <c:pt idx="7">
                  <c:v>СОШ №3</c:v>
                </c:pt>
                <c:pt idx="8">
                  <c:v>СОШ №13</c:v>
                </c:pt>
                <c:pt idx="9">
                  <c:v>СОШ №8</c:v>
                </c:pt>
                <c:pt idx="10">
                  <c:v>Гимназия №11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4.9000000000000004</c:v>
                </c:pt>
                <c:pt idx="1">
                  <c:v>4.5999999999999996</c:v>
                </c:pt>
                <c:pt idx="2">
                  <c:v>4.4000000000000004</c:v>
                </c:pt>
                <c:pt idx="3">
                  <c:v>4.3</c:v>
                </c:pt>
                <c:pt idx="4">
                  <c:v>4.3</c:v>
                </c:pt>
                <c:pt idx="5">
                  <c:v>4.3</c:v>
                </c:pt>
                <c:pt idx="6">
                  <c:v>4.2</c:v>
                </c:pt>
                <c:pt idx="7">
                  <c:v>4</c:v>
                </c:pt>
                <c:pt idx="8">
                  <c:v>4</c:v>
                </c:pt>
                <c:pt idx="9">
                  <c:v>3.9</c:v>
                </c:pt>
                <c:pt idx="10">
                  <c:v>3.9</c:v>
                </c:pt>
                <c:pt idx="11">
                  <c:v>3.9</c:v>
                </c:pt>
              </c:numCache>
            </c:numRef>
          </c:val>
        </c:ser>
        <c:axId val="70399872"/>
        <c:axId val="74110464"/>
      </c:barChart>
      <c:catAx>
        <c:axId val="703998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4110464"/>
        <c:crosses val="autoZero"/>
        <c:auto val="1"/>
        <c:lblAlgn val="ctr"/>
        <c:lblOffset val="100"/>
      </c:catAx>
      <c:valAx>
        <c:axId val="7411046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03998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482306335563706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Тимяшевская СОШ</c:v>
                </c:pt>
                <c:pt idx="2">
                  <c:v>Н.Серёжкинская ООШ</c:v>
                </c:pt>
                <c:pt idx="3">
                  <c:v>Ивановская ООШ</c:v>
                </c:pt>
                <c:pt idx="4">
                  <c:v>Старо - Кувакская СОШ</c:v>
                </c:pt>
                <c:pt idx="5">
                  <c:v>Ст. – Иштиряк. ООШ</c:v>
                </c:pt>
                <c:pt idx="6">
                  <c:v>Шугуровская СОШ </c:v>
                </c:pt>
                <c:pt idx="7">
                  <c:v>Н. -Чершелинская н. шк сад</c:v>
                </c:pt>
                <c:pt idx="8">
                  <c:v>Урдалинская ООШ</c:v>
                </c:pt>
                <c:pt idx="9">
                  <c:v>Подлесная ООШ</c:v>
                </c:pt>
                <c:pt idx="10">
                  <c:v>Сугушлинская ООШ</c:v>
                </c:pt>
                <c:pt idx="11">
                  <c:v>Н. – Иштир.ш. – детский сад</c:v>
                </c:pt>
                <c:pt idx="12">
                  <c:v>Н – Чершелинская ООШ</c:v>
                </c:pt>
                <c:pt idx="13">
                  <c:v>Федотовская ООШ</c:v>
                </c:pt>
                <c:pt idx="14">
                  <c:v>Ст.-Письмянская ООШ</c:v>
                </c:pt>
                <c:pt idx="15">
                  <c:v>Керлигачская ООШ</c:v>
                </c:pt>
                <c:pt idx="16">
                  <c:v>Куакбашская ООШ</c:v>
                </c:pt>
                <c:pt idx="17">
                  <c:v>Сарабикуловская ООШ</c:v>
                </c:pt>
                <c:pt idx="18">
                  <c:v>СОШ им. Горького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4.3</c:v>
                </c:pt>
                <c:pt idx="2">
                  <c:v>4.3</c:v>
                </c:pt>
                <c:pt idx="3">
                  <c:v>4.3</c:v>
                </c:pt>
                <c:pt idx="4">
                  <c:v>4.2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3.9</c:v>
                </c:pt>
                <c:pt idx="10">
                  <c:v>3.8</c:v>
                </c:pt>
                <c:pt idx="11">
                  <c:v>3.8</c:v>
                </c:pt>
                <c:pt idx="12">
                  <c:v>3.8</c:v>
                </c:pt>
                <c:pt idx="13">
                  <c:v>3.8</c:v>
                </c:pt>
                <c:pt idx="14">
                  <c:v>3.8</c:v>
                </c:pt>
                <c:pt idx="15">
                  <c:v>3.6</c:v>
                </c:pt>
                <c:pt idx="16">
                  <c:v>3.5</c:v>
                </c:pt>
                <c:pt idx="17">
                  <c:v>3.4</c:v>
                </c:pt>
                <c:pt idx="18">
                  <c:v>3.4</c:v>
                </c:pt>
                <c:pt idx="19">
                  <c:v>3.4</c:v>
                </c:pt>
              </c:numCache>
            </c:numRef>
          </c:val>
        </c:ser>
        <c:axId val="64288256"/>
        <c:axId val="64289792"/>
      </c:barChart>
      <c:catAx>
        <c:axId val="642882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4289792"/>
        <c:crosses val="autoZero"/>
        <c:auto val="1"/>
        <c:lblAlgn val="ctr"/>
        <c:lblOffset val="100"/>
      </c:catAx>
      <c:valAx>
        <c:axId val="6428979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6428825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№4</c:v>
                </c:pt>
                <c:pt idx="2">
                  <c:v>Лицей №12</c:v>
                </c:pt>
                <c:pt idx="3">
                  <c:v>СОШ №10</c:v>
                </c:pt>
                <c:pt idx="4">
                  <c:v>ООШ №1</c:v>
                </c:pt>
                <c:pt idx="5">
                  <c:v>СОШ №5</c:v>
                </c:pt>
                <c:pt idx="6">
                  <c:v>СОШ №2</c:v>
                </c:pt>
                <c:pt idx="7">
                  <c:v>СОШ №7</c:v>
                </c:pt>
                <c:pt idx="8">
                  <c:v>СОШ №6</c:v>
                </c:pt>
                <c:pt idx="9">
                  <c:v>СОШ №8</c:v>
                </c:pt>
                <c:pt idx="10">
                  <c:v>Гимназия №11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0.9400000000000005</c:v>
                </c:pt>
              </c:numCache>
            </c:numRef>
          </c:val>
        </c:ser>
        <c:axId val="68377600"/>
        <c:axId val="88229760"/>
      </c:barChart>
      <c:catAx>
        <c:axId val="68377600"/>
        <c:scaling>
          <c:orientation val="minMax"/>
        </c:scaling>
        <c:axPos val="b"/>
        <c:tickLblPos val="nextTo"/>
        <c:crossAx val="88229760"/>
        <c:crosses val="autoZero"/>
        <c:auto val="1"/>
        <c:lblAlgn val="ctr"/>
        <c:lblOffset val="100"/>
      </c:catAx>
      <c:valAx>
        <c:axId val="882297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3776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5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М.Карамалкинская ООШ</c:v>
                </c:pt>
                <c:pt idx="3">
                  <c:v>Н – Чершелинская ООШ</c:v>
                </c:pt>
                <c:pt idx="4">
                  <c:v>Н- Иштирякская ш –дет.сад</c:v>
                </c:pt>
                <c:pt idx="5">
                  <c:v>Ст – Иштерякская ООШ</c:v>
                </c:pt>
                <c:pt idx="6">
                  <c:v>Урдалинская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Керлигачская ООШ</c:v>
                </c:pt>
                <c:pt idx="11">
                  <c:v>Н. -Чершелин. ш – дет. сад</c:v>
                </c:pt>
                <c:pt idx="12">
                  <c:v>Н.Серёжкинская ООШ</c:v>
                </c:pt>
                <c:pt idx="13">
                  <c:v>Ст-Письмянская ООШ</c:v>
                </c:pt>
                <c:pt idx="14">
                  <c:v>Шугуровская СОШ </c:v>
                </c:pt>
                <c:pt idx="15">
                  <c:v>Тимяшевская СОШ</c:v>
                </c:pt>
                <c:pt idx="16">
                  <c:v>Подлесная ООШ</c:v>
                </c:pt>
                <c:pt idx="17">
                  <c:v>Урмышлинская ООШ</c:v>
                </c:pt>
                <c:pt idx="18">
                  <c:v>Ивановская ООШ</c:v>
                </c:pt>
                <c:pt idx="19">
                  <c:v>Старо - Кувакская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0.89</c:v>
                </c:pt>
                <c:pt idx="18">
                  <c:v>0.86000000000000054</c:v>
                </c:pt>
                <c:pt idx="19">
                  <c:v>0.85000000000000053</c:v>
                </c:pt>
              </c:numCache>
            </c:numRef>
          </c:val>
        </c:ser>
        <c:axId val="93734400"/>
        <c:axId val="93735936"/>
      </c:barChart>
      <c:catAx>
        <c:axId val="9373440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3735936"/>
        <c:crosses val="autoZero"/>
        <c:auto val="1"/>
        <c:lblAlgn val="ctr"/>
        <c:lblOffset val="100"/>
      </c:catAx>
      <c:valAx>
        <c:axId val="937359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373440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490147149633283E-2"/>
          <c:y val="0.11904761904761912"/>
          <c:w val="0.93580130441651199"/>
          <c:h val="0.6369201766446185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Лицей №12</c:v>
                </c:pt>
                <c:pt idx="2">
                  <c:v>СОШ №6</c:v>
                </c:pt>
                <c:pt idx="3">
                  <c:v>СОШ №2</c:v>
                </c:pt>
                <c:pt idx="4">
                  <c:v>СОШ №7</c:v>
                </c:pt>
                <c:pt idx="5">
                  <c:v>СОШ №5</c:v>
                </c:pt>
                <c:pt idx="6">
                  <c:v>СОШ №10</c:v>
                </c:pt>
                <c:pt idx="7">
                  <c:v>СОШ №8</c:v>
                </c:pt>
                <c:pt idx="8">
                  <c:v>Гимназия №11</c:v>
                </c:pt>
                <c:pt idx="9">
                  <c:v>СОШ №13</c:v>
                </c:pt>
                <c:pt idx="10">
                  <c:v>СОШ №3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</c:v>
                </c:pt>
                <c:pt idx="2">
                  <c:v>0.85000000000000053</c:v>
                </c:pt>
                <c:pt idx="3">
                  <c:v>0.83000000000000052</c:v>
                </c:pt>
                <c:pt idx="4">
                  <c:v>0.79</c:v>
                </c:pt>
                <c:pt idx="5">
                  <c:v>0.77000000000000068</c:v>
                </c:pt>
                <c:pt idx="6">
                  <c:v>0.77000000000000068</c:v>
                </c:pt>
                <c:pt idx="7">
                  <c:v>0.74000000000000055</c:v>
                </c:pt>
                <c:pt idx="8">
                  <c:v>0.73000000000000054</c:v>
                </c:pt>
                <c:pt idx="9">
                  <c:v>0.72000000000000053</c:v>
                </c:pt>
                <c:pt idx="10">
                  <c:v>0.67000000000000082</c:v>
                </c:pt>
                <c:pt idx="11">
                  <c:v>0.64000000000000068</c:v>
                </c:pt>
              </c:numCache>
            </c:numRef>
          </c:val>
        </c:ser>
        <c:axId val="94030464"/>
        <c:axId val="94036352"/>
      </c:barChart>
      <c:catAx>
        <c:axId val="940304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4036352"/>
        <c:crosses val="autoZero"/>
        <c:auto val="1"/>
        <c:lblAlgn val="ctr"/>
        <c:lblOffset val="100"/>
      </c:catAx>
      <c:valAx>
        <c:axId val="94036352"/>
        <c:scaling>
          <c:orientation val="minMax"/>
        </c:scaling>
        <c:delete val="1"/>
        <c:axPos val="l"/>
        <c:numFmt formatCode="0%" sourceLinked="1"/>
        <c:tickLblPos val="nextTo"/>
        <c:crossAx val="940304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0.77922</cdr:x>
      <cdr:y>0</cdr:y>
    </cdr:from>
    <cdr:to>
      <cdr:x>0.96556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572296" y="0"/>
          <a:ext cx="157163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- 73%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–78%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73%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0.02541</cdr:x>
      <cdr:y>0.28274</cdr:y>
    </cdr:from>
    <cdr:to>
      <cdr:x>1</cdr:x>
      <cdr:y>0.29227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214319" y="1357322"/>
          <a:ext cx="8220097" cy="4575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23.06.2016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 Всероссийских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4 классов 2015-2016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85842"/>
            <a:ext cx="7498080" cy="22034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571480"/>
          <a:ext cx="7786742" cy="6242752"/>
        </p:xfrm>
        <a:graphic>
          <a:graphicData uri="http://schemas.openxmlformats.org/drawingml/2006/table">
            <a:tbl>
              <a:tblPr/>
              <a:tblGrid>
                <a:gridCol w="1785950"/>
                <a:gridCol w="571504"/>
                <a:gridCol w="642942"/>
                <a:gridCol w="642942"/>
                <a:gridCol w="642942"/>
                <a:gridCol w="714380"/>
                <a:gridCol w="642942"/>
                <a:gridCol w="714380"/>
                <a:gridCol w="714380"/>
                <a:gridCol w="714380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М. </a:t>
                      </a: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Карамалкинская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Ново-Сережкинская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Старо-Иштерякская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33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Новочершилинская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1.Результаты ВПР по математике в 4  классах считать удовлетворительными, показатели успеваемости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методисту УО: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642918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Г.М.Гаделшиной, методисту по начальному образованию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математике в  2016-2017 учебном году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 проверочных работ по математике и  запланировать систему мер, направленных на улучшение и стабилизацию результатов учащихся в 2016-2017 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1 сентября)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65922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798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775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(97%)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- 309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(39,9%)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(24,7%)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- 296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(38,2%)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(47,2%)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- 166 (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21,4%)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(27,3%)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- 4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(0,5%)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(0,8%)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99,5%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99,2% (+0,3)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78%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72% (+6);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4,2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 (+0,3).</a:t>
            </a:r>
          </a:p>
          <a:p>
            <a:r>
              <a:rPr lang="ru-RU" sz="3200" dirty="0" smtClean="0"/>
              <a:t> 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643182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000108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1830398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78%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857224" y="2143116"/>
            <a:ext cx="8286776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200024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785786" y="2500306"/>
            <a:ext cx="807246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798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786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(98%)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- 386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(49,1%),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(30%)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- 186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(23,7%),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(44,3%)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205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( 26,1%),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- 9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(1,1%),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(0,7%)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98,9%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99,3% (-0,4%)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72,9%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74,2% (-1,3%)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4,2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4,0 (+0,2)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500034" y="1857364"/>
            <a:ext cx="864396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71435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5206" y="114298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ЛМР- 4,2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143032"/>
            <a:ext cx="7498080" cy="25606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428605"/>
          <a:ext cx="7715305" cy="6310099"/>
        </p:xfrm>
        <a:graphic>
          <a:graphicData uri="http://schemas.openxmlformats.org/drawingml/2006/table">
            <a:tbl>
              <a:tblPr/>
              <a:tblGrid>
                <a:gridCol w="1508877"/>
                <a:gridCol w="714732"/>
                <a:gridCol w="714732"/>
                <a:gridCol w="635316"/>
                <a:gridCol w="555902"/>
                <a:gridCol w="555902"/>
                <a:gridCol w="555902"/>
                <a:gridCol w="794146"/>
                <a:gridCol w="794146"/>
                <a:gridCol w="885650"/>
              </a:tblGrid>
              <a:tr h="601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7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423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77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822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903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7738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1608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63851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42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232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6327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-1214470"/>
            <a:ext cx="7362084" cy="26321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5" y="571456"/>
          <a:ext cx="8215371" cy="6244634"/>
        </p:xfrm>
        <a:graphic>
          <a:graphicData uri="http://schemas.openxmlformats.org/drawingml/2006/table">
            <a:tbl>
              <a:tblPr/>
              <a:tblGrid>
                <a:gridCol w="1857388"/>
                <a:gridCol w="642942"/>
                <a:gridCol w="642943"/>
                <a:gridCol w="571503"/>
                <a:gridCol w="571504"/>
                <a:gridCol w="714380"/>
                <a:gridCol w="571504"/>
                <a:gridCol w="785818"/>
                <a:gridCol w="928694"/>
                <a:gridCol w="928695"/>
              </a:tblGrid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Успеваем.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7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585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37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С-Иштерякская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Зеленорощин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441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Новоиштеряк.НШДС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3.6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М.Карамалкинская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605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987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Старописьмян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Нижнечершил.ООШ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414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19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Новочерш.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ВПР по русскому языку в 4-х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14404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методисту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русскому языку в 2016-2017 учебном году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в  2016-2017 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1 сентября)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r>
              <a:rPr lang="ru-RU" sz="1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798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785 (98%)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173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(22%)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(28%)     </a:t>
            </a:r>
          </a:p>
          <a:p>
            <a:pPr>
              <a:buNone/>
            </a:pP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402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(51,2%)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(54%)    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208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(26,5%)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(18%)   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(0,3%)  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(0%)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  99,7%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100%    (-0,3)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73%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82%       (-9)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3,9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4,1          (-0,2)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07154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30444" y="1571612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73%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2357430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71546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57259" y="714356"/>
            <a:ext cx="2686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1071546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428728" y="1857364"/>
            <a:ext cx="7572428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19214"/>
          <a:ext cx="8358214" cy="533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500174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3,9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285908"/>
            <a:ext cx="7498080" cy="270354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500042"/>
          <a:ext cx="7929618" cy="6215106"/>
        </p:xfrm>
        <a:graphic>
          <a:graphicData uri="http://schemas.openxmlformats.org/drawingml/2006/table">
            <a:tbl>
              <a:tblPr/>
              <a:tblGrid>
                <a:gridCol w="1357322"/>
                <a:gridCol w="714348"/>
                <a:gridCol w="714412"/>
                <a:gridCol w="642942"/>
                <a:gridCol w="785818"/>
                <a:gridCol w="642942"/>
                <a:gridCol w="642942"/>
                <a:gridCol w="785818"/>
                <a:gridCol w="785818"/>
                <a:gridCol w="857256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671" y="-1357346"/>
            <a:ext cx="7667329" cy="298817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642918"/>
          <a:ext cx="8072494" cy="6291666"/>
        </p:xfrm>
        <a:graphic>
          <a:graphicData uri="http://schemas.openxmlformats.org/drawingml/2006/table">
            <a:tbl>
              <a:tblPr/>
              <a:tblGrid>
                <a:gridCol w="1714512"/>
                <a:gridCol w="714380"/>
                <a:gridCol w="785818"/>
                <a:gridCol w="642942"/>
                <a:gridCol w="571504"/>
                <a:gridCol w="642942"/>
                <a:gridCol w="642942"/>
                <a:gridCol w="714380"/>
                <a:gridCol w="857256"/>
                <a:gridCol w="785818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Н-Сережкинская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 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Ст-Иштерякская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М.Карамалкинская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15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Старописьмян.ООШ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724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Нижнечершил.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42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dirty="0" smtClean="0">
                <a:solidFill>
                  <a:srgbClr val="0070C0"/>
                </a:solidFill>
              </a:rPr>
              <a:t> : 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полугодовой  контрольной   работы по окружающему миру в 4   классах считать удовлетворительными.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642966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образованию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окружающему миру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2016-2017 учебном году.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концу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2016-2017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учащихся.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 1 сентября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07154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857224" y="2643182"/>
            <a:ext cx="807249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285720" y="2214554"/>
            <a:ext cx="864399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142984"/>
          <a:ext cx="8001056" cy="5981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107154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4,2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1000156"/>
            <a:ext cx="7576398" cy="24177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500042"/>
          <a:ext cx="7286676" cy="6221261"/>
        </p:xfrm>
        <a:graphic>
          <a:graphicData uri="http://schemas.openxmlformats.org/drawingml/2006/table">
            <a:tbl>
              <a:tblPr/>
              <a:tblGrid>
                <a:gridCol w="1214446"/>
                <a:gridCol w="714380"/>
                <a:gridCol w="571504"/>
                <a:gridCol w="571504"/>
                <a:gridCol w="571504"/>
                <a:gridCol w="500066"/>
                <a:gridCol w="500066"/>
                <a:gridCol w="642942"/>
                <a:gridCol w="1000132"/>
                <a:gridCol w="1000132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1413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4121</TotalTime>
  <Words>1928</Words>
  <Application>Microsoft Office PowerPoint</Application>
  <PresentationFormat>Экран (4:3)</PresentationFormat>
  <Paragraphs>1204</Paragraphs>
  <Slides>37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Солнцестояние</vt:lpstr>
      <vt:lpstr>                                     Результаты  Всероссийских проверочных  работ по предметам  учащихся  4 классов 2015-2016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 Таблица с результатами</vt:lpstr>
      <vt:lpstr>                     Таблица с результатами</vt:lpstr>
      <vt:lpstr>   Выводы:</vt:lpstr>
      <vt:lpstr>Рекомендации методисту УО:</vt:lpstr>
      <vt:lpstr>Слайд 13</vt:lpstr>
      <vt:lpstr>               Русский язык 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Таблица с результатами</vt:lpstr>
      <vt:lpstr>            Таблица с результатами </vt:lpstr>
      <vt:lpstr>   Выводы:</vt:lpstr>
      <vt:lpstr>Рекомендации методисту УО:</vt:lpstr>
      <vt:lpstr>Слайд 25</vt:lpstr>
      <vt:lpstr>Слайд 26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Таблица с результатами</vt:lpstr>
      <vt:lpstr>           Таблица с результатами</vt:lpstr>
      <vt:lpstr>  Выводы :  </vt:lpstr>
      <vt:lpstr>Рекомендации методистам УО:</vt:lpstr>
      <vt:lpstr>Слайд 37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557</cp:revision>
  <dcterms:created xsi:type="dcterms:W3CDTF">2012-12-17T07:09:56Z</dcterms:created>
  <dcterms:modified xsi:type="dcterms:W3CDTF">2016-06-23T18:39:39Z</dcterms:modified>
</cp:coreProperties>
</file>